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6" r:id="rId2"/>
    <p:sldId id="262" r:id="rId3"/>
    <p:sldId id="258" r:id="rId4"/>
    <p:sldId id="259" r:id="rId5"/>
    <p:sldId id="266" r:id="rId6"/>
    <p:sldId id="269" r:id="rId7"/>
    <p:sldId id="256" r:id="rId8"/>
    <p:sldId id="270" r:id="rId9"/>
    <p:sldId id="272" r:id="rId10"/>
    <p:sldId id="260" r:id="rId11"/>
    <p:sldId id="274" r:id="rId1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7B83"/>
    <a:srgbClr val="001A37"/>
    <a:srgbClr val="3AA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49" autoAdjust="0"/>
    <p:restoredTop sz="67635" autoAdjust="0"/>
  </p:normalViewPr>
  <p:slideViewPr>
    <p:cSldViewPr snapToGrid="0">
      <p:cViewPr varScale="1">
        <p:scale>
          <a:sx n="125" d="100"/>
          <a:sy n="125" d="100"/>
        </p:scale>
        <p:origin x="65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3D0EBB-C8FA-4959-8799-D24049334E46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2BA9B73-70C5-4BF8-890A-58B13227620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45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2015 tech </a:t>
            </a:r>
            <a:r>
              <a:rPr lang="en-US" dirty="0" err="1"/>
              <a:t>gekocht</a:t>
            </a:r>
            <a:endParaRPr lang="en-US" dirty="0"/>
          </a:p>
          <a:p>
            <a:r>
              <a:rPr lang="en-US" dirty="0"/>
              <a:t>Vs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nl</a:t>
            </a:r>
            <a:r>
              <a:rPr lang="en-US" dirty="0"/>
              <a:t>  </a:t>
            </a:r>
          </a:p>
          <a:p>
            <a:r>
              <a:rPr lang="en-US" dirty="0" err="1"/>
              <a:t>Uit</a:t>
            </a:r>
            <a:r>
              <a:rPr lang="en-US" dirty="0"/>
              <a:t> de hand </a:t>
            </a:r>
            <a:r>
              <a:rPr lang="en-US" dirty="0" err="1"/>
              <a:t>gelopen</a:t>
            </a:r>
            <a:r>
              <a:rPr lang="en-US" dirty="0"/>
              <a:t> 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A9B73-70C5-4BF8-890A-58B1322762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09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(MR, CT Ultrasound) ever increasing</a:t>
            </a:r>
          </a:p>
          <a:p>
            <a:r>
              <a:rPr lang="en-US" dirty="0"/>
              <a:t>Need for new tools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A9B73-70C5-4BF8-890A-58B1322762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89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A9B73-70C5-4BF8-890A-58B1322762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80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to day workflow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A9B73-70C5-4BF8-890A-58B1322762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31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A9B73-70C5-4BF8-890A-58B1322762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81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Unique selling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A9B73-70C5-4BF8-890A-58B1322762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88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Professional users</a:t>
            </a:r>
          </a:p>
          <a:p>
            <a:endParaRPr lang="en-US" dirty="0"/>
          </a:p>
          <a:p>
            <a:r>
              <a:rPr lang="en-US" dirty="0"/>
              <a:t>Software has been developed with these professionals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A9B73-70C5-4BF8-890A-58B1322762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4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A9B73-70C5-4BF8-890A-58B1322762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37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Vesalius3D final stages</a:t>
            </a:r>
          </a:p>
          <a:p>
            <a:r>
              <a:rPr lang="en-US" dirty="0" err="1"/>
              <a:t>Afronding</a:t>
            </a:r>
            <a:r>
              <a:rPr lang="en-US" dirty="0"/>
              <a:t> van de van de </a:t>
            </a:r>
            <a:r>
              <a:rPr lang="en-US" dirty="0" err="1"/>
              <a:t>ontwikkeling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validatie</a:t>
            </a:r>
            <a:r>
              <a:rPr lang="en-US" dirty="0"/>
              <a:t> van de </a:t>
            </a:r>
            <a:r>
              <a:rPr lang="en-US" dirty="0" err="1"/>
              <a:t>Mrkt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sales process</a:t>
            </a:r>
          </a:p>
          <a:p>
            <a:endParaRPr lang="en-US" dirty="0"/>
          </a:p>
          <a:p>
            <a:r>
              <a:rPr lang="en-US" dirty="0"/>
              <a:t>Market tests and sales validation 1</a:t>
            </a:r>
            <a:r>
              <a:rPr lang="en-US" baseline="30000" dirty="0"/>
              <a:t>st</a:t>
            </a:r>
            <a:r>
              <a:rPr lang="en-US" dirty="0"/>
              <a:t> 350K, expect a 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dirty="0" err="1"/>
              <a:t>trenche</a:t>
            </a:r>
            <a:r>
              <a:rPr lang="en-US" dirty="0"/>
              <a:t> to big time launch software</a:t>
            </a:r>
          </a:p>
          <a:p>
            <a:r>
              <a:rPr lang="en-US" dirty="0"/>
              <a:t>Focus on sales and marketing</a:t>
            </a:r>
          </a:p>
          <a:p>
            <a:r>
              <a:rPr lang="en-US" dirty="0"/>
              <a:t>Marc and myself available to demo the software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A9B73-70C5-4BF8-890A-58B1322762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63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39D-B6FA-479C-B551-2364D68D8D9F}" type="datetimeFigureOut">
              <a:rPr lang="nl-NL" smtClean="0"/>
              <a:t>6-11-2020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031D-ED14-49D2-8E94-550805798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2627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39D-B6FA-479C-B551-2364D68D8D9F}" type="datetimeFigureOut">
              <a:rPr lang="nl-NL" smtClean="0"/>
              <a:t>6-11-2020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031D-ED14-49D2-8E94-550805798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480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39D-B6FA-479C-B551-2364D68D8D9F}" type="datetimeFigureOut">
              <a:rPr lang="nl-NL" smtClean="0"/>
              <a:t>6-11-2020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031D-ED14-49D2-8E94-550805798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0298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329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18359" y="6356350"/>
            <a:ext cx="1330150" cy="365125"/>
          </a:xfr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Assistant"/>
                <a:cs typeface="Assistant"/>
              </a:defRPr>
            </a:lvl1pPr>
          </a:lstStyle>
          <a:p>
            <a:fld id="{BEFE7A9F-9383-914E-8AF7-29DD17CA0ABA}" type="datetimeFigureOut">
              <a:rPr lang="en-US" smtClean="0"/>
              <a:pPr/>
              <a:t>11/6/2020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389629" y="3802390"/>
            <a:ext cx="401635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4000" b="0" i="0" u="none" strike="noStrike" kern="1200" baseline="30000" dirty="0">
                <a:solidFill>
                  <a:schemeClr val="bg1"/>
                </a:solidFill>
                <a:latin typeface="Share Tech Regular"/>
                <a:ea typeface="+mn-ea"/>
                <a:cs typeface="Share Tech Regular"/>
              </a:rPr>
              <a:t>3D medical</a:t>
            </a:r>
            <a:endParaRPr lang="en-US" sz="4000" b="0" i="0" u="none" strike="noStrike" kern="1200" baseline="0" dirty="0">
              <a:solidFill>
                <a:schemeClr val="bg1"/>
              </a:solidFill>
              <a:latin typeface="Share Tech Regular"/>
              <a:ea typeface="+mn-ea"/>
              <a:cs typeface="Share Tech Regular"/>
            </a:endParaRPr>
          </a:p>
          <a:p>
            <a:pPr rtl="0"/>
            <a:r>
              <a:rPr lang="en-US" sz="4000" b="0" i="0" u="none" strike="noStrike" kern="1200" baseline="30000" dirty="0">
                <a:solidFill>
                  <a:schemeClr val="bg1"/>
                </a:solidFill>
                <a:latin typeface="Share Tech Regular"/>
                <a:ea typeface="+mn-ea"/>
                <a:cs typeface="Share Tech Regular"/>
              </a:rPr>
              <a:t>imaging made easy</a:t>
            </a:r>
          </a:p>
          <a:p>
            <a:pPr rtl="0"/>
            <a:r>
              <a:rPr lang="en-US" sz="2000" b="0" i="0" u="none" strike="noStrike" kern="1200" baseline="30000" dirty="0">
                <a:solidFill>
                  <a:schemeClr val="bg1"/>
                </a:solidFill>
                <a:latin typeface="Assistant"/>
                <a:ea typeface="+mn-ea"/>
                <a:cs typeface="Assistant"/>
              </a:rPr>
              <a:t>Visualization of patient</a:t>
            </a:r>
            <a:r>
              <a:rPr lang="en-US" sz="2000" b="0" i="0" u="none" strike="noStrike" kern="1200" baseline="0" dirty="0">
                <a:solidFill>
                  <a:schemeClr val="bg1"/>
                </a:solidFill>
                <a:latin typeface="Assistant"/>
                <a:ea typeface="+mn-ea"/>
                <a:cs typeface="Assistant"/>
              </a:rPr>
              <a:t> </a:t>
            </a:r>
            <a:r>
              <a:rPr lang="en-US" sz="2000" b="0" i="0" u="none" strike="noStrike" kern="1200" baseline="30000" dirty="0">
                <a:solidFill>
                  <a:schemeClr val="bg1"/>
                </a:solidFill>
                <a:latin typeface="Assistant"/>
                <a:ea typeface="+mn-ea"/>
                <a:cs typeface="Assistant"/>
              </a:rPr>
              <a:t>specific anatomy</a:t>
            </a:r>
            <a:endParaRPr lang="en-US" sz="2000" b="0" dirty="0">
              <a:solidFill>
                <a:schemeClr val="bg1"/>
              </a:solidFill>
              <a:latin typeface="Assistant"/>
              <a:cs typeface="Assistant"/>
            </a:endParaRPr>
          </a:p>
        </p:txBody>
      </p:sp>
      <p:pic>
        <p:nvPicPr>
          <p:cNvPr id="12" name="Picture 11" descr="PST18391_Positionering_en_investment_Logo_Landscape_Dia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06" y="2180181"/>
            <a:ext cx="4478871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48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548" y="118032"/>
            <a:ext cx="3158251" cy="1468007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08" y="1741015"/>
            <a:ext cx="8145891" cy="4385148"/>
          </a:xfrm>
        </p:spPr>
        <p:txBody>
          <a:bodyPr/>
          <a:lstStyle>
            <a:lvl1pPr>
              <a:defRPr>
                <a:latin typeface="Assistant"/>
                <a:cs typeface="Assistant"/>
              </a:defRPr>
            </a:lvl1pPr>
            <a:lvl2pPr>
              <a:defRPr sz="1125">
                <a:latin typeface="Assistant"/>
                <a:cs typeface="Assistant"/>
              </a:defRPr>
            </a:lvl2pPr>
            <a:lvl3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Assistant"/>
                <a:cs typeface="Assistant"/>
              </a:defRPr>
            </a:lvl3pPr>
            <a:lvl4pPr>
              <a:defRPr>
                <a:latin typeface="Assistant"/>
                <a:cs typeface="Assistant"/>
              </a:defRPr>
            </a:lvl4pPr>
            <a:lvl5pPr>
              <a:defRPr>
                <a:latin typeface="Assistant"/>
                <a:cs typeface="Assistant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7618359" y="6356368"/>
            <a:ext cx="1330150" cy="36512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FFFFFF"/>
                </a:solidFill>
                <a:latin typeface="Assistant"/>
                <a:ea typeface="+mn-ea"/>
                <a:cs typeface="Assistan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FE7A9F-9383-914E-8AF7-29DD17CA0ABA}" type="datetimeFigureOut">
              <a:rPr lang="en-US" sz="563" smtClean="0">
                <a:solidFill>
                  <a:srgbClr val="007B84"/>
                </a:solidFill>
              </a:rPr>
              <a:pPr/>
              <a:t>11/6/2020</a:t>
            </a:fld>
            <a:endParaRPr lang="en-US" sz="563" dirty="0">
              <a:solidFill>
                <a:srgbClr val="007B84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9FB4B7-496C-4988-9476-0BE277C904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6502" y="-32600"/>
            <a:ext cx="9464598" cy="68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09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73B13-64D7-4A6E-9041-A0A764C42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31D8A3-7992-41DC-86A6-1F2D96B7E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39D-B6FA-479C-B551-2364D68D8D9F}" type="datetimeFigureOut">
              <a:rPr lang="nl-NL" smtClean="0"/>
              <a:t>6-11-2020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E7906-D864-43AD-A617-EFBED15AE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85751-8E0B-44DB-BD80-B42A834C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031D-ED14-49D2-8E94-550805798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4256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39D-B6FA-479C-B551-2364D68D8D9F}" type="datetimeFigureOut">
              <a:rPr lang="nl-NL" smtClean="0"/>
              <a:t>6-11-2020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031D-ED14-49D2-8E94-550805798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930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39D-B6FA-479C-B551-2364D68D8D9F}" type="datetimeFigureOut">
              <a:rPr lang="nl-NL" smtClean="0"/>
              <a:t>6-11-2020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031D-ED14-49D2-8E94-550805798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622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39D-B6FA-479C-B551-2364D68D8D9F}" type="datetimeFigureOut">
              <a:rPr lang="nl-NL" smtClean="0"/>
              <a:t>6-11-2020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031D-ED14-49D2-8E94-550805798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509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39D-B6FA-479C-B551-2364D68D8D9F}" type="datetimeFigureOut">
              <a:rPr lang="nl-NL" smtClean="0"/>
              <a:t>6-11-2020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031D-ED14-49D2-8E94-550805798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8874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39D-B6FA-479C-B551-2364D68D8D9F}" type="datetimeFigureOut">
              <a:rPr lang="nl-NL" smtClean="0"/>
              <a:t>6-11-2020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031D-ED14-49D2-8E94-550805798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233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39D-B6FA-479C-B551-2364D68D8D9F}" type="datetimeFigureOut">
              <a:rPr lang="nl-NL" smtClean="0"/>
              <a:t>6-11-2020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031D-ED14-49D2-8E94-550805798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794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39D-B6FA-479C-B551-2364D68D8D9F}" type="datetimeFigureOut">
              <a:rPr lang="nl-NL" smtClean="0"/>
              <a:t>6-11-2020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031D-ED14-49D2-8E94-550805798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8214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39D-B6FA-479C-B551-2364D68D8D9F}" type="datetimeFigureOut">
              <a:rPr lang="nl-NL" smtClean="0"/>
              <a:t>6-11-2020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031D-ED14-49D2-8E94-550805798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131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6E39D-B6FA-479C-B551-2364D68D8D9F}" type="datetimeFigureOut">
              <a:rPr lang="nl-NL" smtClean="0"/>
              <a:t>6-11-2020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0031D-ED14-49D2-8E94-5508057984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854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3F15E3-B4E3-4A94-9689-EB72D3C43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56" y="0"/>
            <a:ext cx="9699712" cy="6858000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DE3585-4D8A-4F43-96B0-74087EE1F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448" y="203324"/>
            <a:ext cx="3256409" cy="121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9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71F141-B1C8-49B8-8727-F56ED9F2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56" y="0"/>
            <a:ext cx="9699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52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7F002-B385-4BA9-BFF2-CD6E693F5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56" y="0"/>
            <a:ext cx="96997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BF192-DB6B-478B-A6C8-9D9476B9A277}"/>
              </a:ext>
            </a:extLst>
          </p:cNvPr>
          <p:cNvSpPr txBox="1"/>
          <p:nvPr/>
        </p:nvSpPr>
        <p:spPr>
          <a:xfrm>
            <a:off x="5025005" y="3182779"/>
            <a:ext cx="1677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E9F4F4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+31 20 3311214</a:t>
            </a:r>
            <a:endParaRPr lang="en-NL" sz="1000" dirty="0">
              <a:solidFill>
                <a:srgbClr val="E9F4F4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75288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495D42-604A-463D-B2E3-3E0B53478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56" y="0"/>
            <a:ext cx="9699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64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A3AF71-4264-44FB-B821-9F0E4489C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56" y="0"/>
            <a:ext cx="9699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63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032D4E-066F-448B-BE40-B30462321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56" y="0"/>
            <a:ext cx="9699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29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E6F4C-977A-4F39-830E-B327AFF92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56" y="0"/>
            <a:ext cx="9699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59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08A4A0-FA81-47B7-B406-6FBF499FE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56" y="0"/>
            <a:ext cx="9699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69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salius3D_Showreel_V03_Part_01">
            <a:hlinkClick r:id="" action="ppaction://media"/>
            <a:extLst>
              <a:ext uri="{FF2B5EF4-FFF2-40B4-BE49-F238E27FC236}">
                <a16:creationId xmlns:a16="http://schemas.microsoft.com/office/drawing/2014/main" id="{D6F09906-9F03-4B36-9129-F921C4B5AB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948508"/>
            <a:ext cx="9144000" cy="39144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C4E898-4DC2-4AC2-B44F-E46B57E79AB4}"/>
              </a:ext>
            </a:extLst>
          </p:cNvPr>
          <p:cNvSpPr/>
          <p:nvPr/>
        </p:nvSpPr>
        <p:spPr>
          <a:xfrm>
            <a:off x="240752" y="510123"/>
            <a:ext cx="8662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hare Tech Regular" panose="00000500000000000000" pitchFamily="2" charset="0"/>
                <a:cs typeface="Assistant" panose="00000500000000000000" pitchFamily="2" charset="-79"/>
              </a:rPr>
              <a:t>Standard medical data, no preprocessing</a:t>
            </a:r>
          </a:p>
          <a:p>
            <a:r>
              <a:rPr lang="en-US" sz="2800" dirty="0">
                <a:solidFill>
                  <a:schemeClr val="bg1"/>
                </a:solidFill>
                <a:latin typeface="Share Tech Regular" panose="00000500000000000000" pitchFamily="2" charset="0"/>
                <a:cs typeface="Assistant" panose="00000500000000000000" pitchFamily="2" charset="-79"/>
              </a:rPr>
              <a:t>Instant patient specific anatomy</a:t>
            </a:r>
          </a:p>
        </p:txBody>
      </p:sp>
    </p:spTree>
    <p:extLst>
      <p:ext uri="{BB962C8B-B14F-4D97-AF65-F5344CB8AC3E}">
        <p14:creationId xmlns:p14="http://schemas.microsoft.com/office/powerpoint/2010/main" val="312096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8F26E-F7BE-4C7C-A334-64D3C4601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56" y="0"/>
            <a:ext cx="9699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38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5E0DDB-841C-41B7-AA20-F9905DE94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512" y="0"/>
            <a:ext cx="9708368" cy="686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38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109</Words>
  <Application>Microsoft Office PowerPoint</Application>
  <PresentationFormat>Bildschirmpräsentation (4:3)</PresentationFormat>
  <Paragraphs>28</Paragraphs>
  <Slides>11</Slides>
  <Notes>9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Arial</vt:lpstr>
      <vt:lpstr>Assistant</vt:lpstr>
      <vt:lpstr>Calibri</vt:lpstr>
      <vt:lpstr>Calibri Light</vt:lpstr>
      <vt:lpstr>Share Tech Regular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Marvin Fillet</dc:creator>
  <cp:lastModifiedBy>Schneider Josef J. (Schneider Digital)</cp:lastModifiedBy>
  <cp:revision>61</cp:revision>
  <cp:lastPrinted>2019-10-03T07:59:38Z</cp:lastPrinted>
  <dcterms:created xsi:type="dcterms:W3CDTF">2019-04-02T10:03:34Z</dcterms:created>
  <dcterms:modified xsi:type="dcterms:W3CDTF">2020-11-06T18:25:11Z</dcterms:modified>
</cp:coreProperties>
</file>